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image/unknown"/>
  <Default Extension="png" ContentType="image/png"/>
  <Default Extension="jpg" ContentType="image/jpeg"/>
  <Default Extension="rels" ContentType="application/vnd.openxmlformats-package.relationshi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50"/>
  </p:notesMasterIdLst>
  <p:handoutMasterIdLst>
    <p:handoutMasterId r:id="rId51"/>
  </p:handoutMasterIdLst>
  <p:sldIdLst>
    <p:sldId id="311" r:id="rId2"/>
    <p:sldId id="506" r:id="rId3"/>
    <p:sldId id="557" r:id="rId4"/>
    <p:sldId id="562" r:id="rId5"/>
    <p:sldId id="555" r:id="rId6"/>
    <p:sldId id="556" r:id="rId7"/>
    <p:sldId id="560" r:id="rId8"/>
    <p:sldId id="561" r:id="rId9"/>
    <p:sldId id="558" r:id="rId10"/>
    <p:sldId id="554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3" r:id="rId20"/>
    <p:sldId id="524" r:id="rId21"/>
    <p:sldId id="529" r:id="rId22"/>
    <p:sldId id="530" r:id="rId23"/>
    <p:sldId id="531" r:id="rId24"/>
    <p:sldId id="532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41" r:id="rId34"/>
    <p:sldId id="542" r:id="rId35"/>
    <p:sldId id="543" r:id="rId36"/>
    <p:sldId id="544" r:id="rId37"/>
    <p:sldId id="545" r:id="rId38"/>
    <p:sldId id="546" r:id="rId39"/>
    <p:sldId id="547" r:id="rId40"/>
    <p:sldId id="548" r:id="rId41"/>
    <p:sldId id="552" r:id="rId42"/>
    <p:sldId id="551" r:id="rId43"/>
    <p:sldId id="559" r:id="rId44"/>
    <p:sldId id="563" r:id="rId45"/>
    <p:sldId id="564" r:id="rId46"/>
    <p:sldId id="565" r:id="rId47"/>
    <p:sldId id="566" r:id="rId48"/>
    <p:sldId id="389" r:id="rId4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4003"/>
    <a:srgbClr val="27FF00"/>
    <a:srgbClr val="C0504D"/>
    <a:srgbClr val="FF8200"/>
    <a:srgbClr val="BF5700"/>
    <a:srgbClr val="1D1A36"/>
    <a:srgbClr val="1E4B87"/>
    <a:srgbClr val="262626"/>
    <a:srgbClr val="1B306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6" autoAdjust="0"/>
    <p:restoredTop sz="96412" autoAdjust="0"/>
  </p:normalViewPr>
  <p:slideViewPr>
    <p:cSldViewPr>
      <p:cViewPr varScale="1">
        <p:scale>
          <a:sx n="107" d="100"/>
          <a:sy n="107" d="100"/>
        </p:scale>
        <p:origin x="184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75CCF-3F79-B240-B54B-E460927E3D9A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1667FB-659E-9746-9E7D-7957003CA9DC}" type="asst">
      <dgm:prSet phldrT="[Text]" phldr="1"/>
      <dgm:spPr>
        <a:noFill/>
      </dgm:spPr>
      <dgm:t>
        <a:bodyPr/>
        <a:lstStyle/>
        <a:p>
          <a:endParaRPr lang="en-US" dirty="0">
            <a:noFill/>
          </a:endParaRPr>
        </a:p>
      </dgm:t>
    </dgm:pt>
    <dgm:pt modelId="{B91DB5E7-3555-854D-A844-2397F78ABDB3}" type="parTrans" cxnId="{DCD694D3-9633-9F41-98DC-43C143A766E4}">
      <dgm:prSet/>
      <dgm:spPr/>
      <dgm:t>
        <a:bodyPr/>
        <a:lstStyle/>
        <a:p>
          <a:endParaRPr lang="en-US"/>
        </a:p>
      </dgm:t>
    </dgm:pt>
    <dgm:pt modelId="{03CF0F1E-593D-EB4C-8101-75EC68076EB1}" type="sibTrans" cxnId="{DCD694D3-9633-9F41-98DC-43C143A766E4}">
      <dgm:prSet/>
      <dgm:spPr/>
      <dgm:t>
        <a:bodyPr/>
        <a:lstStyle/>
        <a:p>
          <a:endParaRPr lang="en-US"/>
        </a:p>
      </dgm:t>
    </dgm:pt>
    <dgm:pt modelId="{C070A693-4720-754F-B5DF-F5360DBF61BA}">
      <dgm:prSet phldrT="[Text]"/>
      <dgm:spPr/>
      <dgm:t>
        <a:bodyPr/>
        <a:lstStyle/>
        <a:p>
          <a:r>
            <a:rPr lang="en-US" dirty="0" smtClean="0"/>
            <a:t>Bus</a:t>
          </a:r>
          <a:endParaRPr lang="en-US" dirty="0"/>
        </a:p>
      </dgm:t>
    </dgm:pt>
    <dgm:pt modelId="{A8ABA6EA-2A19-F445-BD5B-144AC852615C}" type="parTrans" cxnId="{CA9884BB-B9E9-7342-8865-D0B8FFCE6144}">
      <dgm:prSet/>
      <dgm:spPr/>
      <dgm:t>
        <a:bodyPr/>
        <a:lstStyle/>
        <a:p>
          <a:endParaRPr lang="en-US"/>
        </a:p>
      </dgm:t>
    </dgm:pt>
    <dgm:pt modelId="{E2868C5C-C850-024C-A7B0-7C6C9056FEF1}" type="sibTrans" cxnId="{CA9884BB-B9E9-7342-8865-D0B8FFCE6144}">
      <dgm:prSet/>
      <dgm:spPr/>
      <dgm:t>
        <a:bodyPr/>
        <a:lstStyle/>
        <a:p>
          <a:endParaRPr lang="en-US"/>
        </a:p>
      </dgm:t>
    </dgm:pt>
    <dgm:pt modelId="{FDB8449B-4707-8442-B50F-B672DB28F333}">
      <dgm:prSet phldrT="[Text]"/>
      <dgm:spPr/>
      <dgm:t>
        <a:bodyPr/>
        <a:lstStyle/>
        <a:p>
          <a:r>
            <a:rPr lang="en-US" dirty="0" smtClean="0"/>
            <a:t>Car</a:t>
          </a:r>
          <a:endParaRPr lang="en-US" dirty="0"/>
        </a:p>
      </dgm:t>
    </dgm:pt>
    <dgm:pt modelId="{C1FA231A-12A3-6F43-AE60-54559CC3FF2E}" type="parTrans" cxnId="{4FC9F7FE-E01A-5941-B681-E141CF75C3B5}">
      <dgm:prSet/>
      <dgm:spPr/>
      <dgm:t>
        <a:bodyPr/>
        <a:lstStyle/>
        <a:p>
          <a:endParaRPr lang="en-US"/>
        </a:p>
      </dgm:t>
    </dgm:pt>
    <dgm:pt modelId="{CD498CA9-3191-0E4B-890B-5B642839674D}" type="sibTrans" cxnId="{4FC9F7FE-E01A-5941-B681-E141CF75C3B5}">
      <dgm:prSet/>
      <dgm:spPr/>
      <dgm:t>
        <a:bodyPr/>
        <a:lstStyle/>
        <a:p>
          <a:endParaRPr lang="en-US"/>
        </a:p>
      </dgm:t>
    </dgm:pt>
    <dgm:pt modelId="{F208A067-72DA-3A43-803A-6C6BE3B06917}">
      <dgm:prSet phldrT="[Text]"/>
      <dgm:spPr/>
      <dgm:t>
        <a:bodyPr/>
        <a:lstStyle/>
        <a:p>
          <a:r>
            <a:rPr lang="en-US" dirty="0" smtClean="0"/>
            <a:t>...</a:t>
          </a:r>
          <a:endParaRPr lang="en-US" dirty="0"/>
        </a:p>
      </dgm:t>
    </dgm:pt>
    <dgm:pt modelId="{5F9B4EEC-D38B-A547-93AD-BB3735D5EABA}" type="parTrans" cxnId="{9D8ECCB3-8496-0D44-9D12-97C827B18BAC}">
      <dgm:prSet/>
      <dgm:spPr/>
      <dgm:t>
        <a:bodyPr/>
        <a:lstStyle/>
        <a:p>
          <a:endParaRPr lang="en-US"/>
        </a:p>
      </dgm:t>
    </dgm:pt>
    <dgm:pt modelId="{F88432F2-F807-0841-A02A-08C5BBC126B8}" type="sibTrans" cxnId="{9D8ECCB3-8496-0D44-9D12-97C827B18BAC}">
      <dgm:prSet/>
      <dgm:spPr/>
      <dgm:t>
        <a:bodyPr/>
        <a:lstStyle/>
        <a:p>
          <a:pPr rtl="0"/>
          <a:endParaRPr lang="en-US"/>
        </a:p>
      </dgm:t>
    </dgm:pt>
    <dgm:pt modelId="{E76B95E5-5225-0D44-A471-F47EE5CF311A}" type="pres">
      <dgm:prSet presAssocID="{6E775CCF-3F79-B240-B54B-E460927E3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586FEC5-9FAC-3A45-8CCB-8FA44F071C85}" type="pres">
      <dgm:prSet presAssocID="{8A1667FB-659E-9746-9E7D-7957003CA9DC}" presName="hierRoot1" presStyleCnt="0">
        <dgm:presLayoutVars>
          <dgm:hierBranch val="init"/>
        </dgm:presLayoutVars>
      </dgm:prSet>
      <dgm:spPr/>
    </dgm:pt>
    <dgm:pt modelId="{6A4CC42C-9C55-CC47-8579-03B8A1558988}" type="pres">
      <dgm:prSet presAssocID="{8A1667FB-659E-9746-9E7D-7957003CA9DC}" presName="rootComposite1" presStyleCnt="0"/>
      <dgm:spPr/>
    </dgm:pt>
    <dgm:pt modelId="{83DE4E71-ECD3-414F-ADB9-FE0B69DF536A}" type="pres">
      <dgm:prSet presAssocID="{8A1667FB-659E-9746-9E7D-7957003CA9D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4A14D-CC76-9446-9135-C429986C9F3F}" type="pres">
      <dgm:prSet presAssocID="{8A1667FB-659E-9746-9E7D-7957003CA9DC}" presName="rootConnector1" presStyleLbl="asst0" presStyleIdx="0" presStyleCnt="0"/>
      <dgm:spPr/>
      <dgm:t>
        <a:bodyPr/>
        <a:lstStyle/>
        <a:p>
          <a:endParaRPr lang="en-US"/>
        </a:p>
      </dgm:t>
    </dgm:pt>
    <dgm:pt modelId="{970645A4-B1FD-2F4D-A06E-D13CF08A7C44}" type="pres">
      <dgm:prSet presAssocID="{8A1667FB-659E-9746-9E7D-7957003CA9DC}" presName="hierChild2" presStyleCnt="0"/>
      <dgm:spPr/>
    </dgm:pt>
    <dgm:pt modelId="{6A077A51-AA7E-E84B-B07D-41FD85C01664}" type="pres">
      <dgm:prSet presAssocID="{A8ABA6EA-2A19-F445-BD5B-144AC852615C}" presName="Name64" presStyleLbl="parChTrans1D2" presStyleIdx="0" presStyleCnt="3"/>
      <dgm:spPr/>
      <dgm:t>
        <a:bodyPr/>
        <a:lstStyle/>
        <a:p>
          <a:endParaRPr lang="en-US"/>
        </a:p>
      </dgm:t>
    </dgm:pt>
    <dgm:pt modelId="{C941DEE5-3B4F-5F45-8384-E31D3223CB3E}" type="pres">
      <dgm:prSet presAssocID="{C070A693-4720-754F-B5DF-F5360DBF61BA}" presName="hierRoot2" presStyleCnt="0">
        <dgm:presLayoutVars>
          <dgm:hierBranch val="init"/>
        </dgm:presLayoutVars>
      </dgm:prSet>
      <dgm:spPr/>
    </dgm:pt>
    <dgm:pt modelId="{1DB050E1-5E64-634E-A1E3-00AB31E9B645}" type="pres">
      <dgm:prSet presAssocID="{C070A693-4720-754F-B5DF-F5360DBF61BA}" presName="rootComposite" presStyleCnt="0"/>
      <dgm:spPr/>
    </dgm:pt>
    <dgm:pt modelId="{66DE5627-D2A8-8541-A3E5-EADB6EBB80D1}" type="pres">
      <dgm:prSet presAssocID="{C070A693-4720-754F-B5DF-F5360DBF61B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4363E0-DD6F-A343-ACCB-5AED57DDE7CF}" type="pres">
      <dgm:prSet presAssocID="{C070A693-4720-754F-B5DF-F5360DBF61BA}" presName="rootConnector" presStyleLbl="node2" presStyleIdx="0" presStyleCnt="3"/>
      <dgm:spPr/>
      <dgm:t>
        <a:bodyPr/>
        <a:lstStyle/>
        <a:p>
          <a:endParaRPr lang="en-US"/>
        </a:p>
      </dgm:t>
    </dgm:pt>
    <dgm:pt modelId="{9DA86515-1792-764B-8C0F-FD958EF9B54A}" type="pres">
      <dgm:prSet presAssocID="{C070A693-4720-754F-B5DF-F5360DBF61BA}" presName="hierChild4" presStyleCnt="0"/>
      <dgm:spPr/>
    </dgm:pt>
    <dgm:pt modelId="{F1FA2934-3B5E-6649-A7E5-D82C7FBB8B4D}" type="pres">
      <dgm:prSet presAssocID="{C070A693-4720-754F-B5DF-F5360DBF61BA}" presName="hierChild5" presStyleCnt="0"/>
      <dgm:spPr/>
    </dgm:pt>
    <dgm:pt modelId="{23BE25D5-22EC-1E46-871F-44A3A73D2AF6}" type="pres">
      <dgm:prSet presAssocID="{C1FA231A-12A3-6F43-AE60-54559CC3FF2E}" presName="Name64" presStyleLbl="parChTrans1D2" presStyleIdx="1" presStyleCnt="3"/>
      <dgm:spPr/>
      <dgm:t>
        <a:bodyPr/>
        <a:lstStyle/>
        <a:p>
          <a:endParaRPr lang="en-US"/>
        </a:p>
      </dgm:t>
    </dgm:pt>
    <dgm:pt modelId="{63F01DD4-FCC0-BF47-96F2-A716A7ADFF37}" type="pres">
      <dgm:prSet presAssocID="{FDB8449B-4707-8442-B50F-B672DB28F333}" presName="hierRoot2" presStyleCnt="0">
        <dgm:presLayoutVars>
          <dgm:hierBranch val="init"/>
        </dgm:presLayoutVars>
      </dgm:prSet>
      <dgm:spPr/>
    </dgm:pt>
    <dgm:pt modelId="{01793F72-59F4-0F41-AE77-03306E55D247}" type="pres">
      <dgm:prSet presAssocID="{FDB8449B-4707-8442-B50F-B672DB28F333}" presName="rootComposite" presStyleCnt="0"/>
      <dgm:spPr/>
    </dgm:pt>
    <dgm:pt modelId="{65CAD009-5AD0-B845-88E6-DAA894CA8445}" type="pres">
      <dgm:prSet presAssocID="{FDB8449B-4707-8442-B50F-B672DB28F333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7DAE27-C859-1E4F-A2D0-1F7B566A74E8}" type="pres">
      <dgm:prSet presAssocID="{FDB8449B-4707-8442-B50F-B672DB28F333}" presName="rootConnector" presStyleLbl="node2" presStyleIdx="1" presStyleCnt="3"/>
      <dgm:spPr/>
      <dgm:t>
        <a:bodyPr/>
        <a:lstStyle/>
        <a:p>
          <a:endParaRPr lang="en-US"/>
        </a:p>
      </dgm:t>
    </dgm:pt>
    <dgm:pt modelId="{4215F423-8103-4A44-ADBE-F6097A122F85}" type="pres">
      <dgm:prSet presAssocID="{FDB8449B-4707-8442-B50F-B672DB28F333}" presName="hierChild4" presStyleCnt="0"/>
      <dgm:spPr/>
    </dgm:pt>
    <dgm:pt modelId="{4E2AB875-60D8-6449-BD90-1756EB36B1FF}" type="pres">
      <dgm:prSet presAssocID="{FDB8449B-4707-8442-B50F-B672DB28F333}" presName="hierChild5" presStyleCnt="0"/>
      <dgm:spPr/>
    </dgm:pt>
    <dgm:pt modelId="{A32AAB4B-DB02-824E-AA95-ED887A6CA569}" type="pres">
      <dgm:prSet presAssocID="{5F9B4EEC-D38B-A547-93AD-BB3735D5EABA}" presName="Name64" presStyleLbl="parChTrans1D2" presStyleIdx="2" presStyleCnt="3"/>
      <dgm:spPr/>
      <dgm:t>
        <a:bodyPr/>
        <a:lstStyle/>
        <a:p>
          <a:endParaRPr lang="en-US"/>
        </a:p>
      </dgm:t>
    </dgm:pt>
    <dgm:pt modelId="{2E1A018A-762D-C345-8D39-70BA13763EEA}" type="pres">
      <dgm:prSet presAssocID="{F208A067-72DA-3A43-803A-6C6BE3B06917}" presName="hierRoot2" presStyleCnt="0">
        <dgm:presLayoutVars>
          <dgm:hierBranch val="init"/>
        </dgm:presLayoutVars>
      </dgm:prSet>
      <dgm:spPr/>
    </dgm:pt>
    <dgm:pt modelId="{E4C5FC7E-D3F8-E543-BD32-91CA3E80F6CF}" type="pres">
      <dgm:prSet presAssocID="{F208A067-72DA-3A43-803A-6C6BE3B06917}" presName="rootComposite" presStyleCnt="0"/>
      <dgm:spPr/>
    </dgm:pt>
    <dgm:pt modelId="{9867997C-0310-1D40-A936-9244962A6555}" type="pres">
      <dgm:prSet presAssocID="{F208A067-72DA-3A43-803A-6C6BE3B06917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85B3D5-9081-7042-B467-E32E88BFDEC2}" type="pres">
      <dgm:prSet presAssocID="{F208A067-72DA-3A43-803A-6C6BE3B06917}" presName="rootConnector" presStyleLbl="node2" presStyleIdx="2" presStyleCnt="3"/>
      <dgm:spPr/>
      <dgm:t>
        <a:bodyPr/>
        <a:lstStyle/>
        <a:p>
          <a:endParaRPr lang="en-US"/>
        </a:p>
      </dgm:t>
    </dgm:pt>
    <dgm:pt modelId="{1A25BB01-8AFC-5549-9F29-FBB41B1A9C7D}" type="pres">
      <dgm:prSet presAssocID="{F208A067-72DA-3A43-803A-6C6BE3B06917}" presName="hierChild4" presStyleCnt="0"/>
      <dgm:spPr/>
    </dgm:pt>
    <dgm:pt modelId="{B5124E76-9FFF-2B42-8D91-C78DDB6F0518}" type="pres">
      <dgm:prSet presAssocID="{F208A067-72DA-3A43-803A-6C6BE3B06917}" presName="hierChild5" presStyleCnt="0"/>
      <dgm:spPr/>
    </dgm:pt>
    <dgm:pt modelId="{492F1BA9-162F-A945-A882-1E05236548C2}" type="pres">
      <dgm:prSet presAssocID="{8A1667FB-659E-9746-9E7D-7957003CA9DC}" presName="hierChild3" presStyleCnt="0"/>
      <dgm:spPr/>
    </dgm:pt>
  </dgm:ptLst>
  <dgm:cxnLst>
    <dgm:cxn modelId="{12576520-2EB3-5C4A-99FA-6DEF668AB12D}" type="presOf" srcId="{5F9B4EEC-D38B-A547-93AD-BB3735D5EABA}" destId="{A32AAB4B-DB02-824E-AA95-ED887A6CA569}" srcOrd="0" destOrd="0" presId="urn:microsoft.com/office/officeart/2009/3/layout/HorizontalOrganizationChart"/>
    <dgm:cxn modelId="{CA9884BB-B9E9-7342-8865-D0B8FFCE6144}" srcId="{8A1667FB-659E-9746-9E7D-7957003CA9DC}" destId="{C070A693-4720-754F-B5DF-F5360DBF61BA}" srcOrd="0" destOrd="0" parTransId="{A8ABA6EA-2A19-F445-BD5B-144AC852615C}" sibTransId="{E2868C5C-C850-024C-A7B0-7C6C9056FEF1}"/>
    <dgm:cxn modelId="{2695B668-4724-8E42-8612-E25A33F18368}" type="presOf" srcId="{FDB8449B-4707-8442-B50F-B672DB28F333}" destId="{9F7DAE27-C859-1E4F-A2D0-1F7B566A74E8}" srcOrd="1" destOrd="0" presId="urn:microsoft.com/office/officeart/2009/3/layout/HorizontalOrganizationChart"/>
    <dgm:cxn modelId="{E88317E2-F54F-BD49-9562-6BEA008D9203}" type="presOf" srcId="{8A1667FB-659E-9746-9E7D-7957003CA9DC}" destId="{83DE4E71-ECD3-414F-ADB9-FE0B69DF536A}" srcOrd="0" destOrd="0" presId="urn:microsoft.com/office/officeart/2009/3/layout/HorizontalOrganizationChart"/>
    <dgm:cxn modelId="{4FC9F7FE-E01A-5941-B681-E141CF75C3B5}" srcId="{8A1667FB-659E-9746-9E7D-7957003CA9DC}" destId="{FDB8449B-4707-8442-B50F-B672DB28F333}" srcOrd="1" destOrd="0" parTransId="{C1FA231A-12A3-6F43-AE60-54559CC3FF2E}" sibTransId="{CD498CA9-3191-0E4B-890B-5B642839674D}"/>
    <dgm:cxn modelId="{F30814E6-DE07-4641-8C5C-3931A565F552}" type="presOf" srcId="{C1FA231A-12A3-6F43-AE60-54559CC3FF2E}" destId="{23BE25D5-22EC-1E46-871F-44A3A73D2AF6}" srcOrd="0" destOrd="0" presId="urn:microsoft.com/office/officeart/2009/3/layout/HorizontalOrganizationChart"/>
    <dgm:cxn modelId="{E6D85A77-3361-F74E-A927-0E59679E3C6E}" type="presOf" srcId="{C070A693-4720-754F-B5DF-F5360DBF61BA}" destId="{66DE5627-D2A8-8541-A3E5-EADB6EBB80D1}" srcOrd="0" destOrd="0" presId="urn:microsoft.com/office/officeart/2009/3/layout/HorizontalOrganizationChart"/>
    <dgm:cxn modelId="{9D8ECCB3-8496-0D44-9D12-97C827B18BAC}" srcId="{8A1667FB-659E-9746-9E7D-7957003CA9DC}" destId="{F208A067-72DA-3A43-803A-6C6BE3B06917}" srcOrd="2" destOrd="0" parTransId="{5F9B4EEC-D38B-A547-93AD-BB3735D5EABA}" sibTransId="{F88432F2-F807-0841-A02A-08C5BBC126B8}"/>
    <dgm:cxn modelId="{DCD694D3-9633-9F41-98DC-43C143A766E4}" srcId="{6E775CCF-3F79-B240-B54B-E460927E3D9A}" destId="{8A1667FB-659E-9746-9E7D-7957003CA9DC}" srcOrd="0" destOrd="0" parTransId="{B91DB5E7-3555-854D-A844-2397F78ABDB3}" sibTransId="{03CF0F1E-593D-EB4C-8101-75EC68076EB1}"/>
    <dgm:cxn modelId="{F6F04A6E-487E-CC4F-8B24-A85DC8DD7BB1}" type="presOf" srcId="{F208A067-72DA-3A43-803A-6C6BE3B06917}" destId="{9867997C-0310-1D40-A936-9244962A6555}" srcOrd="0" destOrd="0" presId="urn:microsoft.com/office/officeart/2009/3/layout/HorizontalOrganizationChart"/>
    <dgm:cxn modelId="{930B058B-C635-094B-BC6E-5EEFD4489CF0}" type="presOf" srcId="{6E775CCF-3F79-B240-B54B-E460927E3D9A}" destId="{E76B95E5-5225-0D44-A471-F47EE5CF311A}" srcOrd="0" destOrd="0" presId="urn:microsoft.com/office/officeart/2009/3/layout/HorizontalOrganizationChart"/>
    <dgm:cxn modelId="{BA65CA48-93BD-374A-9667-1CA392887118}" type="presOf" srcId="{C070A693-4720-754F-B5DF-F5360DBF61BA}" destId="{F34363E0-DD6F-A343-ACCB-5AED57DDE7CF}" srcOrd="1" destOrd="0" presId="urn:microsoft.com/office/officeart/2009/3/layout/HorizontalOrganizationChart"/>
    <dgm:cxn modelId="{BF9703AA-A6AB-AE4D-ABD4-AF473BFBB872}" type="presOf" srcId="{F208A067-72DA-3A43-803A-6C6BE3B06917}" destId="{4485B3D5-9081-7042-B467-E32E88BFDEC2}" srcOrd="1" destOrd="0" presId="urn:microsoft.com/office/officeart/2009/3/layout/HorizontalOrganizationChart"/>
    <dgm:cxn modelId="{99C58E5F-7980-B141-B26C-8F1EDA2361CB}" type="presOf" srcId="{A8ABA6EA-2A19-F445-BD5B-144AC852615C}" destId="{6A077A51-AA7E-E84B-B07D-41FD85C01664}" srcOrd="0" destOrd="0" presId="urn:microsoft.com/office/officeart/2009/3/layout/HorizontalOrganizationChart"/>
    <dgm:cxn modelId="{B7CE14FC-DC94-044C-AEAE-676EC9713E9C}" type="presOf" srcId="{FDB8449B-4707-8442-B50F-B672DB28F333}" destId="{65CAD009-5AD0-B845-88E6-DAA894CA8445}" srcOrd="0" destOrd="0" presId="urn:microsoft.com/office/officeart/2009/3/layout/HorizontalOrganizationChart"/>
    <dgm:cxn modelId="{26010771-3F4C-F345-B1B2-1C0EB29CE92B}" type="presOf" srcId="{8A1667FB-659E-9746-9E7D-7957003CA9DC}" destId="{6794A14D-CC76-9446-9135-C429986C9F3F}" srcOrd="1" destOrd="0" presId="urn:microsoft.com/office/officeart/2009/3/layout/HorizontalOrganizationChart"/>
    <dgm:cxn modelId="{A9BE6738-2BCB-FE41-98A8-A7E65E3B8EA4}" type="presParOf" srcId="{E76B95E5-5225-0D44-A471-F47EE5CF311A}" destId="{D586FEC5-9FAC-3A45-8CCB-8FA44F071C85}" srcOrd="0" destOrd="0" presId="urn:microsoft.com/office/officeart/2009/3/layout/HorizontalOrganizationChart"/>
    <dgm:cxn modelId="{2D6785A9-2382-1A4F-8B76-4DF705BBB56B}" type="presParOf" srcId="{D586FEC5-9FAC-3A45-8CCB-8FA44F071C85}" destId="{6A4CC42C-9C55-CC47-8579-03B8A1558988}" srcOrd="0" destOrd="0" presId="urn:microsoft.com/office/officeart/2009/3/layout/HorizontalOrganizationChart"/>
    <dgm:cxn modelId="{8C7A3C01-4FA8-7A42-BE8D-C1C1DA00E5E9}" type="presParOf" srcId="{6A4CC42C-9C55-CC47-8579-03B8A1558988}" destId="{83DE4E71-ECD3-414F-ADB9-FE0B69DF536A}" srcOrd="0" destOrd="0" presId="urn:microsoft.com/office/officeart/2009/3/layout/HorizontalOrganizationChart"/>
    <dgm:cxn modelId="{4311D3F1-8E4C-BB48-8611-7E09DBDCD74E}" type="presParOf" srcId="{6A4CC42C-9C55-CC47-8579-03B8A1558988}" destId="{6794A14D-CC76-9446-9135-C429986C9F3F}" srcOrd="1" destOrd="0" presId="urn:microsoft.com/office/officeart/2009/3/layout/HorizontalOrganizationChart"/>
    <dgm:cxn modelId="{D2EED0FF-B8C8-BE44-B0AC-9712B6BFFC37}" type="presParOf" srcId="{D586FEC5-9FAC-3A45-8CCB-8FA44F071C85}" destId="{970645A4-B1FD-2F4D-A06E-D13CF08A7C44}" srcOrd="1" destOrd="0" presId="urn:microsoft.com/office/officeart/2009/3/layout/HorizontalOrganizationChart"/>
    <dgm:cxn modelId="{17ACB48C-83B5-414E-AA36-62F273EFC49E}" type="presParOf" srcId="{970645A4-B1FD-2F4D-A06E-D13CF08A7C44}" destId="{6A077A51-AA7E-E84B-B07D-41FD85C01664}" srcOrd="0" destOrd="0" presId="urn:microsoft.com/office/officeart/2009/3/layout/HorizontalOrganizationChart"/>
    <dgm:cxn modelId="{6574F615-7942-3B46-86D1-3FA05F8FBC9A}" type="presParOf" srcId="{970645A4-B1FD-2F4D-A06E-D13CF08A7C44}" destId="{C941DEE5-3B4F-5F45-8384-E31D3223CB3E}" srcOrd="1" destOrd="0" presId="urn:microsoft.com/office/officeart/2009/3/layout/HorizontalOrganizationChart"/>
    <dgm:cxn modelId="{A5B6D25F-4232-6B4B-B769-E576726740BA}" type="presParOf" srcId="{C941DEE5-3B4F-5F45-8384-E31D3223CB3E}" destId="{1DB050E1-5E64-634E-A1E3-00AB31E9B645}" srcOrd="0" destOrd="0" presId="urn:microsoft.com/office/officeart/2009/3/layout/HorizontalOrganizationChart"/>
    <dgm:cxn modelId="{8DFED9B1-D721-204B-A24D-0F0CCA61265A}" type="presParOf" srcId="{1DB050E1-5E64-634E-A1E3-00AB31E9B645}" destId="{66DE5627-D2A8-8541-A3E5-EADB6EBB80D1}" srcOrd="0" destOrd="0" presId="urn:microsoft.com/office/officeart/2009/3/layout/HorizontalOrganizationChart"/>
    <dgm:cxn modelId="{BC98FA70-A858-BD48-89A2-7264F25A6908}" type="presParOf" srcId="{1DB050E1-5E64-634E-A1E3-00AB31E9B645}" destId="{F34363E0-DD6F-A343-ACCB-5AED57DDE7CF}" srcOrd="1" destOrd="0" presId="urn:microsoft.com/office/officeart/2009/3/layout/HorizontalOrganizationChart"/>
    <dgm:cxn modelId="{437F4B60-BE04-E940-8D25-03A4D5DFF0CC}" type="presParOf" srcId="{C941DEE5-3B4F-5F45-8384-E31D3223CB3E}" destId="{9DA86515-1792-764B-8C0F-FD958EF9B54A}" srcOrd="1" destOrd="0" presId="urn:microsoft.com/office/officeart/2009/3/layout/HorizontalOrganizationChart"/>
    <dgm:cxn modelId="{053684E1-714B-024C-A341-09DDC2EC5638}" type="presParOf" srcId="{C941DEE5-3B4F-5F45-8384-E31D3223CB3E}" destId="{F1FA2934-3B5E-6649-A7E5-D82C7FBB8B4D}" srcOrd="2" destOrd="0" presId="urn:microsoft.com/office/officeart/2009/3/layout/HorizontalOrganizationChart"/>
    <dgm:cxn modelId="{5C335CD4-ED3F-FA47-8C89-9FCAB6233E3C}" type="presParOf" srcId="{970645A4-B1FD-2F4D-A06E-D13CF08A7C44}" destId="{23BE25D5-22EC-1E46-871F-44A3A73D2AF6}" srcOrd="2" destOrd="0" presId="urn:microsoft.com/office/officeart/2009/3/layout/HorizontalOrganizationChart"/>
    <dgm:cxn modelId="{9AEB8673-10FA-564B-9CC5-370A55CA460C}" type="presParOf" srcId="{970645A4-B1FD-2F4D-A06E-D13CF08A7C44}" destId="{63F01DD4-FCC0-BF47-96F2-A716A7ADFF37}" srcOrd="3" destOrd="0" presId="urn:microsoft.com/office/officeart/2009/3/layout/HorizontalOrganizationChart"/>
    <dgm:cxn modelId="{745BC214-8D36-6B4E-A6C9-40C6A35D7461}" type="presParOf" srcId="{63F01DD4-FCC0-BF47-96F2-A716A7ADFF37}" destId="{01793F72-59F4-0F41-AE77-03306E55D247}" srcOrd="0" destOrd="0" presId="urn:microsoft.com/office/officeart/2009/3/layout/HorizontalOrganizationChart"/>
    <dgm:cxn modelId="{6C99395B-7775-684A-8773-FE2A4F8052F5}" type="presParOf" srcId="{01793F72-59F4-0F41-AE77-03306E55D247}" destId="{65CAD009-5AD0-B845-88E6-DAA894CA8445}" srcOrd="0" destOrd="0" presId="urn:microsoft.com/office/officeart/2009/3/layout/HorizontalOrganizationChart"/>
    <dgm:cxn modelId="{6A214865-E0E3-3246-9322-F7CFD91469FE}" type="presParOf" srcId="{01793F72-59F4-0F41-AE77-03306E55D247}" destId="{9F7DAE27-C859-1E4F-A2D0-1F7B566A74E8}" srcOrd="1" destOrd="0" presId="urn:microsoft.com/office/officeart/2009/3/layout/HorizontalOrganizationChart"/>
    <dgm:cxn modelId="{FDC247ED-DD36-254A-AEFD-24F1DC9B7560}" type="presParOf" srcId="{63F01DD4-FCC0-BF47-96F2-A716A7ADFF37}" destId="{4215F423-8103-4A44-ADBE-F6097A122F85}" srcOrd="1" destOrd="0" presId="urn:microsoft.com/office/officeart/2009/3/layout/HorizontalOrganizationChart"/>
    <dgm:cxn modelId="{447899E0-51C4-6E41-BFA7-B2CD0DC962B5}" type="presParOf" srcId="{63F01DD4-FCC0-BF47-96F2-A716A7ADFF37}" destId="{4E2AB875-60D8-6449-BD90-1756EB36B1FF}" srcOrd="2" destOrd="0" presId="urn:microsoft.com/office/officeart/2009/3/layout/HorizontalOrganizationChart"/>
    <dgm:cxn modelId="{FB4D21B7-A18C-254A-A32E-A21B55F1DA49}" type="presParOf" srcId="{970645A4-B1FD-2F4D-A06E-D13CF08A7C44}" destId="{A32AAB4B-DB02-824E-AA95-ED887A6CA569}" srcOrd="4" destOrd="0" presId="urn:microsoft.com/office/officeart/2009/3/layout/HorizontalOrganizationChart"/>
    <dgm:cxn modelId="{14B59958-FFF8-6C45-9425-06BE7F9127EB}" type="presParOf" srcId="{970645A4-B1FD-2F4D-A06E-D13CF08A7C44}" destId="{2E1A018A-762D-C345-8D39-70BA13763EEA}" srcOrd="5" destOrd="0" presId="urn:microsoft.com/office/officeart/2009/3/layout/HorizontalOrganizationChart"/>
    <dgm:cxn modelId="{1DBD1670-F15C-B04E-AA36-5C47ACFF9164}" type="presParOf" srcId="{2E1A018A-762D-C345-8D39-70BA13763EEA}" destId="{E4C5FC7E-D3F8-E543-BD32-91CA3E80F6CF}" srcOrd="0" destOrd="0" presId="urn:microsoft.com/office/officeart/2009/3/layout/HorizontalOrganizationChart"/>
    <dgm:cxn modelId="{4FA01873-ECD0-9C4B-9A12-E80AA2D17D96}" type="presParOf" srcId="{E4C5FC7E-D3F8-E543-BD32-91CA3E80F6CF}" destId="{9867997C-0310-1D40-A936-9244962A6555}" srcOrd="0" destOrd="0" presId="urn:microsoft.com/office/officeart/2009/3/layout/HorizontalOrganizationChart"/>
    <dgm:cxn modelId="{0FD6EA57-28BA-C44C-9413-7B756DC02681}" type="presParOf" srcId="{E4C5FC7E-D3F8-E543-BD32-91CA3E80F6CF}" destId="{4485B3D5-9081-7042-B467-E32E88BFDEC2}" srcOrd="1" destOrd="0" presId="urn:microsoft.com/office/officeart/2009/3/layout/HorizontalOrganizationChart"/>
    <dgm:cxn modelId="{EF9C19E2-9C59-9B4B-B038-72034A9B9E89}" type="presParOf" srcId="{2E1A018A-762D-C345-8D39-70BA13763EEA}" destId="{1A25BB01-8AFC-5549-9F29-FBB41B1A9C7D}" srcOrd="1" destOrd="0" presId="urn:microsoft.com/office/officeart/2009/3/layout/HorizontalOrganizationChart"/>
    <dgm:cxn modelId="{271462C5-93D0-E345-83E1-FCC6B360F1DD}" type="presParOf" srcId="{2E1A018A-762D-C345-8D39-70BA13763EEA}" destId="{B5124E76-9FFF-2B42-8D91-C78DDB6F0518}" srcOrd="2" destOrd="0" presId="urn:microsoft.com/office/officeart/2009/3/layout/HorizontalOrganizationChart"/>
    <dgm:cxn modelId="{9E33D2F7-37F7-B648-AB4D-DD5C9337671A}" type="presParOf" srcId="{D586FEC5-9FAC-3A45-8CCB-8FA44F071C85}" destId="{492F1BA9-162F-A945-A882-1E05236548C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AAB4B-DB02-824E-AA95-ED887A6CA569}">
      <dsp:nvSpPr>
        <dsp:cNvPr id="0" name=""/>
        <dsp:cNvSpPr/>
      </dsp:nvSpPr>
      <dsp:spPr>
        <a:xfrm>
          <a:off x="1558788" y="1134601"/>
          <a:ext cx="311422" cy="669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711" y="0"/>
              </a:lnTo>
              <a:lnTo>
                <a:pt x="155711" y="669559"/>
              </a:lnTo>
              <a:lnTo>
                <a:pt x="311422" y="6695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E25D5-22EC-1E46-871F-44A3A73D2AF6}">
      <dsp:nvSpPr>
        <dsp:cNvPr id="0" name=""/>
        <dsp:cNvSpPr/>
      </dsp:nvSpPr>
      <dsp:spPr>
        <a:xfrm>
          <a:off x="1558788" y="1088881"/>
          <a:ext cx="3114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1422" y="4572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77A51-AA7E-E84B-B07D-41FD85C01664}">
      <dsp:nvSpPr>
        <dsp:cNvPr id="0" name=""/>
        <dsp:cNvSpPr/>
      </dsp:nvSpPr>
      <dsp:spPr>
        <a:xfrm>
          <a:off x="1558788" y="465042"/>
          <a:ext cx="311422" cy="669559"/>
        </a:xfrm>
        <a:custGeom>
          <a:avLst/>
          <a:gdLst/>
          <a:ahLst/>
          <a:cxnLst/>
          <a:rect l="0" t="0" r="0" b="0"/>
          <a:pathLst>
            <a:path>
              <a:moveTo>
                <a:pt x="0" y="669559"/>
              </a:moveTo>
              <a:lnTo>
                <a:pt x="155711" y="669559"/>
              </a:lnTo>
              <a:lnTo>
                <a:pt x="155711" y="0"/>
              </a:lnTo>
              <a:lnTo>
                <a:pt x="311422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E4E71-ECD3-414F-ADB9-FE0B69DF536A}">
      <dsp:nvSpPr>
        <dsp:cNvPr id="0" name=""/>
        <dsp:cNvSpPr/>
      </dsp:nvSpPr>
      <dsp:spPr>
        <a:xfrm>
          <a:off x="1674" y="897141"/>
          <a:ext cx="1557114" cy="474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>
            <a:noFill/>
          </a:endParaRPr>
        </a:p>
      </dsp:txBody>
      <dsp:txXfrm>
        <a:off x="1674" y="897141"/>
        <a:ext cx="1557114" cy="474919"/>
      </dsp:txXfrm>
    </dsp:sp>
    <dsp:sp modelId="{66DE5627-D2A8-8541-A3E5-EADB6EBB80D1}">
      <dsp:nvSpPr>
        <dsp:cNvPr id="0" name=""/>
        <dsp:cNvSpPr/>
      </dsp:nvSpPr>
      <dsp:spPr>
        <a:xfrm>
          <a:off x="1870211" y="227582"/>
          <a:ext cx="1557114" cy="4749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Bus</a:t>
          </a:r>
          <a:endParaRPr lang="en-US" sz="3200" kern="1200" dirty="0"/>
        </a:p>
      </dsp:txBody>
      <dsp:txXfrm>
        <a:off x="1870211" y="227582"/>
        <a:ext cx="1557114" cy="474919"/>
      </dsp:txXfrm>
    </dsp:sp>
    <dsp:sp modelId="{65CAD009-5AD0-B845-88E6-DAA894CA8445}">
      <dsp:nvSpPr>
        <dsp:cNvPr id="0" name=""/>
        <dsp:cNvSpPr/>
      </dsp:nvSpPr>
      <dsp:spPr>
        <a:xfrm>
          <a:off x="1870211" y="897141"/>
          <a:ext cx="1557114" cy="4749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Car</a:t>
          </a:r>
          <a:endParaRPr lang="en-US" sz="3200" kern="1200" dirty="0"/>
        </a:p>
      </dsp:txBody>
      <dsp:txXfrm>
        <a:off x="1870211" y="897141"/>
        <a:ext cx="1557114" cy="474919"/>
      </dsp:txXfrm>
    </dsp:sp>
    <dsp:sp modelId="{9867997C-0310-1D40-A936-9244962A6555}">
      <dsp:nvSpPr>
        <dsp:cNvPr id="0" name=""/>
        <dsp:cNvSpPr/>
      </dsp:nvSpPr>
      <dsp:spPr>
        <a:xfrm>
          <a:off x="1870211" y="1566700"/>
          <a:ext cx="1557114" cy="4749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...</a:t>
          </a:r>
          <a:endParaRPr lang="en-US" sz="3200" kern="1200" dirty="0"/>
        </a:p>
      </dsp:txBody>
      <dsp:txXfrm>
        <a:off x="1870211" y="1566700"/>
        <a:ext cx="1557114" cy="474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77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4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14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37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3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8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6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4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46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94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28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52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06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58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76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11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75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28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31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6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70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5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72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09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865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30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76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81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55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6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1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05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49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7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76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028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142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2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802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08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1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58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24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83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3/2/18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4" Type="http://schemas.openxmlformats.org/officeDocument/2006/relationships/image" Target="../media/image2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 smtClean="0"/>
              <a:t>CNNs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9510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&lt;DATE GOES HERE&gt;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51065" y="1859488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1000" y="1905000"/>
            <a:ext cx="533400" cy="5328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12614" y="1930166"/>
            <a:ext cx="687786" cy="66063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63521" y="1897097"/>
            <a:ext cx="586225" cy="5658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19471" y="653854"/>
            <a:ext cx="27815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0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*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 smtClean="0">
                <a:ln w="66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/>
                  </a:outerShdw>
                </a:effectLst>
              </a:rPr>
              <a:t>0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=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0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6" name="Straight Connector 5"/>
          <p:cNvCxnSpPr>
            <a:stCxn id="18" idx="0"/>
          </p:cNvCxnSpPr>
          <p:nvPr/>
        </p:nvCxnSpPr>
        <p:spPr>
          <a:xfrm flipV="1">
            <a:off x="647700" y="1270234"/>
            <a:ext cx="2384471" cy="63476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886841" y="1451657"/>
            <a:ext cx="1213307" cy="478509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0" idx="0"/>
          </p:cNvCxnSpPr>
          <p:nvPr/>
        </p:nvCxnSpPr>
        <p:spPr>
          <a:xfrm>
            <a:off x="5813862" y="1370663"/>
            <a:ext cx="1642772" cy="526434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2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121762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51065" y="1859488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4641" y="1884066"/>
            <a:ext cx="533400" cy="5328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300126" y="1939386"/>
            <a:ext cx="687786" cy="66063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04883" y="1859488"/>
            <a:ext cx="586225" cy="5658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19472" y="653854"/>
            <a:ext cx="2781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1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*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 smtClean="0">
                <a:ln w="66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/>
                  </a:outerShdw>
                </a:effectLst>
              </a:rPr>
              <a:t>0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=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0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6" name="Straight Connector 5"/>
          <p:cNvCxnSpPr>
            <a:stCxn id="18" idx="0"/>
          </p:cNvCxnSpPr>
          <p:nvPr/>
        </p:nvCxnSpPr>
        <p:spPr>
          <a:xfrm flipV="1">
            <a:off x="1131341" y="1438562"/>
            <a:ext cx="1783001" cy="44550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757448" y="1451658"/>
            <a:ext cx="342700" cy="487728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0" idx="0"/>
          </p:cNvCxnSpPr>
          <p:nvPr/>
        </p:nvCxnSpPr>
        <p:spPr>
          <a:xfrm>
            <a:off x="5906132" y="1390418"/>
            <a:ext cx="2191864" cy="46907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0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17067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51065" y="1859488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65605" y="1859488"/>
            <a:ext cx="533400" cy="5328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13631" y="1910736"/>
            <a:ext cx="687786" cy="66063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2101" y="1868708"/>
            <a:ext cx="586225" cy="5658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19472" y="653854"/>
            <a:ext cx="2781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0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*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 smtClean="0">
                <a:ln w="66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/>
                  </a:outerShdw>
                </a:effectLst>
              </a:rPr>
              <a:t>0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=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0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6" name="Straight Connector 5"/>
          <p:cNvCxnSpPr>
            <a:stCxn id="18" idx="0"/>
          </p:cNvCxnSpPr>
          <p:nvPr/>
        </p:nvCxnSpPr>
        <p:spPr>
          <a:xfrm flipV="1">
            <a:off x="1632305" y="1444880"/>
            <a:ext cx="1282038" cy="41460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21" idx="2"/>
          </p:cNvCxnSpPr>
          <p:nvPr/>
        </p:nvCxnSpPr>
        <p:spPr>
          <a:xfrm flipH="1" flipV="1">
            <a:off x="4410238" y="1577184"/>
            <a:ext cx="32471" cy="282304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0" idx="0"/>
          </p:cNvCxnSpPr>
          <p:nvPr/>
        </p:nvCxnSpPr>
        <p:spPr>
          <a:xfrm>
            <a:off x="5906132" y="1371600"/>
            <a:ext cx="2789082" cy="497108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6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62272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51065" y="1859488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5156" y="2359633"/>
            <a:ext cx="533400" cy="5328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09992" y="2651157"/>
            <a:ext cx="687786" cy="66063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63521" y="2368216"/>
            <a:ext cx="586225" cy="5658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19472" y="653854"/>
            <a:ext cx="2781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0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*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 smtClean="0">
                <a:ln w="66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/>
                  </a:outerShdw>
                </a:effectLst>
              </a:rPr>
              <a:t>0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=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0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6" name="Straight Connector 5"/>
          <p:cNvCxnSpPr>
            <a:stCxn id="18" idx="0"/>
          </p:cNvCxnSpPr>
          <p:nvPr/>
        </p:nvCxnSpPr>
        <p:spPr>
          <a:xfrm flipV="1">
            <a:off x="621856" y="1299439"/>
            <a:ext cx="2397616" cy="106019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0"/>
            <a:endCxn id="21" idx="2"/>
          </p:cNvCxnSpPr>
          <p:nvPr/>
        </p:nvCxnSpPr>
        <p:spPr>
          <a:xfrm flipV="1">
            <a:off x="2853885" y="1577184"/>
            <a:ext cx="1556353" cy="1073973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0" idx="0"/>
          </p:cNvCxnSpPr>
          <p:nvPr/>
        </p:nvCxnSpPr>
        <p:spPr>
          <a:xfrm>
            <a:off x="5847692" y="1482975"/>
            <a:ext cx="1608942" cy="885241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91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51065" y="1859488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5579" y="2383981"/>
            <a:ext cx="533400" cy="5328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300126" y="2650387"/>
            <a:ext cx="687786" cy="66063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792710" y="2383981"/>
            <a:ext cx="586225" cy="5658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19472" y="653854"/>
            <a:ext cx="2781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1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*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 smtClean="0">
                <a:ln w="66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/>
                  </a:outerShdw>
                </a:effectLst>
              </a:rPr>
              <a:t>1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=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1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6" name="Straight Connector 5"/>
          <p:cNvCxnSpPr>
            <a:stCxn id="18" idx="0"/>
          </p:cNvCxnSpPr>
          <p:nvPr/>
        </p:nvCxnSpPr>
        <p:spPr>
          <a:xfrm flipV="1">
            <a:off x="1112279" y="1436303"/>
            <a:ext cx="1907193" cy="94767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0"/>
            <a:endCxn id="21" idx="2"/>
          </p:cNvCxnSpPr>
          <p:nvPr/>
        </p:nvCxnSpPr>
        <p:spPr>
          <a:xfrm flipV="1">
            <a:off x="3644019" y="1577184"/>
            <a:ext cx="766219" cy="1073203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55747" y="1308715"/>
            <a:ext cx="2130076" cy="1075266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28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0158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51065" y="1859488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7093" y="2394818"/>
            <a:ext cx="533400" cy="5328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96412" y="2653568"/>
            <a:ext cx="687786" cy="66063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28284" y="2383981"/>
            <a:ext cx="586225" cy="5658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19472" y="653854"/>
            <a:ext cx="2781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0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*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dirty="0" smtClean="0">
                <a:ln w="66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/>
                  </a:outerShdw>
                </a:effectLst>
              </a:rPr>
              <a:t>0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=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0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6" name="Straight Connector 5"/>
          <p:cNvCxnSpPr>
            <a:stCxn id="18" idx="0"/>
          </p:cNvCxnSpPr>
          <p:nvPr/>
        </p:nvCxnSpPr>
        <p:spPr>
          <a:xfrm flipV="1">
            <a:off x="1653793" y="1416743"/>
            <a:ext cx="1459654" cy="97807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0"/>
            <a:endCxn id="21" idx="2"/>
          </p:cNvCxnSpPr>
          <p:nvPr/>
        </p:nvCxnSpPr>
        <p:spPr>
          <a:xfrm flipH="1" flipV="1">
            <a:off x="4410238" y="1577184"/>
            <a:ext cx="30067" cy="1076384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0" idx="0"/>
          </p:cNvCxnSpPr>
          <p:nvPr/>
        </p:nvCxnSpPr>
        <p:spPr>
          <a:xfrm>
            <a:off x="5955747" y="1308715"/>
            <a:ext cx="2765650" cy="1075266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66145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51065" y="1859488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123" y="2872775"/>
            <a:ext cx="533400" cy="5328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09992" y="3378917"/>
            <a:ext cx="687786" cy="66063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63521" y="2906015"/>
            <a:ext cx="586225" cy="5658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19472" y="653854"/>
            <a:ext cx="2781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0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*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dirty="0" smtClean="0">
                <a:ln w="66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/>
                  </a:outerShdw>
                </a:effectLst>
              </a:rPr>
              <a:t>0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=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0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6" name="Straight Connector 5"/>
          <p:cNvCxnSpPr>
            <a:stCxn id="18" idx="0"/>
          </p:cNvCxnSpPr>
          <p:nvPr/>
        </p:nvCxnSpPr>
        <p:spPr>
          <a:xfrm flipV="1">
            <a:off x="648823" y="1401544"/>
            <a:ext cx="2409427" cy="147123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0"/>
            <a:endCxn id="21" idx="2"/>
          </p:cNvCxnSpPr>
          <p:nvPr/>
        </p:nvCxnSpPr>
        <p:spPr>
          <a:xfrm flipV="1">
            <a:off x="2853885" y="1577184"/>
            <a:ext cx="1556353" cy="1801733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0" idx="0"/>
          </p:cNvCxnSpPr>
          <p:nvPr/>
        </p:nvCxnSpPr>
        <p:spPr>
          <a:xfrm>
            <a:off x="5796407" y="1531903"/>
            <a:ext cx="1660227" cy="1374112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986499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51065" y="1859488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0940" y="2842295"/>
            <a:ext cx="533400" cy="5328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300126" y="3403561"/>
            <a:ext cx="687786" cy="66063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09342" y="2919337"/>
            <a:ext cx="586225" cy="5658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19472" y="653854"/>
            <a:ext cx="2781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1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*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dirty="0" smtClean="0">
                <a:ln w="66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/>
                  </a:outerShdw>
                </a:effectLst>
              </a:rPr>
              <a:t>1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=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1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6" name="Straight Connector 5"/>
          <p:cNvCxnSpPr>
            <a:stCxn id="18" idx="0"/>
          </p:cNvCxnSpPr>
          <p:nvPr/>
        </p:nvCxnSpPr>
        <p:spPr>
          <a:xfrm flipV="1">
            <a:off x="1117640" y="1531903"/>
            <a:ext cx="1901832" cy="131039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0"/>
            <a:endCxn id="21" idx="2"/>
          </p:cNvCxnSpPr>
          <p:nvPr/>
        </p:nvCxnSpPr>
        <p:spPr>
          <a:xfrm flipV="1">
            <a:off x="3644019" y="1577184"/>
            <a:ext cx="766219" cy="1826377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0" idx="0"/>
          </p:cNvCxnSpPr>
          <p:nvPr/>
        </p:nvCxnSpPr>
        <p:spPr>
          <a:xfrm>
            <a:off x="5930105" y="1382480"/>
            <a:ext cx="2172350" cy="1536857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158503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51065" y="1859488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74125" y="2820427"/>
            <a:ext cx="533400" cy="5328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22518" y="3423071"/>
            <a:ext cx="687786" cy="66063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28284" y="2906015"/>
            <a:ext cx="586225" cy="5658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19472" y="653854"/>
            <a:ext cx="2781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F0000"/>
                  </a:outerShdw>
                </a:effectLst>
              </a:rPr>
              <a:t>0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*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dirty="0" smtClean="0">
                <a:ln w="66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/>
                  </a:outerShdw>
                </a:effectLst>
              </a:rPr>
              <a:t>1 </a:t>
            </a:r>
            <a:r>
              <a:rPr lang="en-US" sz="54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=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0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6" name="Straight Connector 5"/>
          <p:cNvCxnSpPr>
            <a:stCxn id="18" idx="0"/>
          </p:cNvCxnSpPr>
          <p:nvPr/>
        </p:nvCxnSpPr>
        <p:spPr>
          <a:xfrm flipV="1">
            <a:off x="1640825" y="1447800"/>
            <a:ext cx="1538759" cy="137262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0"/>
            <a:endCxn id="21" idx="2"/>
          </p:cNvCxnSpPr>
          <p:nvPr/>
        </p:nvCxnSpPr>
        <p:spPr>
          <a:xfrm flipH="1" flipV="1">
            <a:off x="4410238" y="1577184"/>
            <a:ext cx="56173" cy="1845887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0" idx="0"/>
          </p:cNvCxnSpPr>
          <p:nvPr/>
        </p:nvCxnSpPr>
        <p:spPr>
          <a:xfrm>
            <a:off x="5894256" y="1301107"/>
            <a:ext cx="2827141" cy="1604908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0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7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4338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426335"/>
              </p:ext>
            </p:extLst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151002" y="1859488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11222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0+0+0+0+1+0+0+1+0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.222</a:t>
                </a: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  <a:blipFill rotWithShape="0">
                <a:blip r:embed="rId5"/>
                <a:stretch>
                  <a:fillRect r="-2217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7464545" y="4095996"/>
            <a:ext cx="413827" cy="61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1222" y="5177704"/>
            <a:ext cx="1805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78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6200" y="2209800"/>
            <a:ext cx="25146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8600" y="2362200"/>
            <a:ext cx="25146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1000" y="2514600"/>
            <a:ext cx="25146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14600"/>
            <a:ext cx="2209800" cy="220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76901" y="472821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2966572" y="3067050"/>
            <a:ext cx="233828" cy="1104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352800" y="2743200"/>
            <a:ext cx="3657600" cy="175260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72" y="2990850"/>
            <a:ext cx="3488501" cy="13017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584094" y="2118359"/>
            <a:ext cx="31678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Spatial Features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36954675"/>
              </p:ext>
            </p:extLst>
          </p:nvPr>
        </p:nvGraphicFramePr>
        <p:xfrm>
          <a:off x="5471210" y="2448847"/>
          <a:ext cx="3429000" cy="2269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6" name="Rectangle 35"/>
          <p:cNvSpPr/>
          <p:nvPr/>
        </p:nvSpPr>
        <p:spPr>
          <a:xfrm>
            <a:off x="7391400" y="4728210"/>
            <a:ext cx="13917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722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4262"/>
              </p:ext>
            </p:extLst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151002" y="1859488"/>
            <a:ext cx="2497198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11222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0+0+0+0+1+0+0+1+0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.222</a:t>
                </a: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  <a:blipFill rotWithShape="0">
                <a:blip r:embed="rId4"/>
                <a:stretch>
                  <a:fillRect r="-2217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7464545" y="4095996"/>
            <a:ext cx="413827" cy="61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1222" y="5177704"/>
            <a:ext cx="1805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83591" y="2647208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16524" y="4712809"/>
            <a:ext cx="613932" cy="56920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2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 Stride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708111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83322" y="1897097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54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 Stride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727283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276322" y="1897097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737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 Stride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4114800" y="1841351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3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 Stride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68088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48560" y="2587802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969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 Stride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37463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276322" y="2587802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68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 Stride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786954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4091091" y="2587802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08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 Stride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64712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498562" y="3410040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18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 Stride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133847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276322" y="3396902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85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 Stride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868708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4401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1958"/>
              </p:ext>
            </p:extLst>
          </p:nvPr>
        </p:nvGraphicFramePr>
        <p:xfrm>
          <a:off x="7163521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4160941" y="3410040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11285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672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27691"/>
            <a:ext cx="8013700" cy="27074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3719" y="5486400"/>
            <a:ext cx="40254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</a:t>
            </a:r>
            <a:r>
              <a:rPr lang="en-US" sz="800" dirty="0" err="1" smtClean="0"/>
              <a:t>Src</a:t>
            </a:r>
            <a:r>
              <a:rPr lang="en-US" sz="800" dirty="0"/>
              <a:t>: https://</a:t>
            </a:r>
            <a:r>
              <a:rPr lang="en-US" sz="800" dirty="0" err="1"/>
              <a:t>www.mathworks.com</a:t>
            </a:r>
            <a:r>
              <a:rPr lang="en-US" sz="800" dirty="0"/>
              <a:t>/discovery/convolutional-neural-</a:t>
            </a:r>
            <a:r>
              <a:rPr lang="en-US" sz="800" dirty="0" err="1"/>
              <a:t>network.html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361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151002" y="1859488"/>
            <a:ext cx="2497198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11222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0+0+0+0+1+0+0+1+0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.222</a:t>
                </a: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  <a:blipFill rotWithShape="0">
                <a:blip r:embed="rId4"/>
                <a:stretch>
                  <a:fillRect r="-2217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7464545" y="4095996"/>
            <a:ext cx="413827" cy="61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1222" y="5177704"/>
            <a:ext cx="1805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83591" y="2647208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16524" y="4712809"/>
            <a:ext cx="613932" cy="56920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062574"/>
              </p:ext>
            </p:extLst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76389"/>
              </p:ext>
            </p:extLst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976496" y="1859487"/>
            <a:ext cx="2497198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11222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409982" y="4796498"/>
                <a:ext cx="2716962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0+0+0+0+0+0+0+1+0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.111</a:t>
                </a: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982" y="4796498"/>
                <a:ext cx="2716962" cy="485518"/>
              </a:xfrm>
              <a:prstGeom prst="rect">
                <a:avLst/>
              </a:prstGeom>
              <a:blipFill rotWithShape="0">
                <a:blip r:embed="rId4"/>
                <a:stretch>
                  <a:fillRect r="-2472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7464545" y="4095996"/>
            <a:ext cx="413827" cy="61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1222" y="5177704"/>
            <a:ext cx="1805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7635" y="2634518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16524" y="4712809"/>
            <a:ext cx="613932" cy="56920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3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90264"/>
              </p:ext>
            </p:extLst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757382" y="1859487"/>
            <a:ext cx="2497198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11222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0+0+0+0+1+0+0+1+0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.222</a:t>
                </a: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  <a:blipFill rotWithShape="0">
                <a:blip r:embed="rId4"/>
                <a:stretch>
                  <a:fillRect r="-2217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7464545" y="4095996"/>
            <a:ext cx="413827" cy="61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1222" y="5177704"/>
            <a:ext cx="1805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89971" y="2647207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16524" y="4712809"/>
            <a:ext cx="613932" cy="56920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561747"/>
              </p:ext>
            </p:extLst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87268"/>
              </p:ext>
            </p:extLst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196385" y="2628994"/>
            <a:ext cx="2497198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11222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0+1+0+0+1+0+0+0+0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.222</a:t>
                </a: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  <a:blipFill rotWithShape="0">
                <a:blip r:embed="rId4"/>
                <a:stretch>
                  <a:fillRect r="-2217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7464545" y="4095996"/>
            <a:ext cx="413827" cy="61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1222" y="5177704"/>
            <a:ext cx="1805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80328" y="3399569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16524" y="4712809"/>
            <a:ext cx="613932" cy="56920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0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3775"/>
              </p:ext>
            </p:extLst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95295"/>
              </p:ext>
            </p:extLst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976496" y="2631610"/>
            <a:ext cx="2497198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11222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409982" y="4796498"/>
                <a:ext cx="2716962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0+0+0+0+1+0+0+0+0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.111</a:t>
                </a: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982" y="4796498"/>
                <a:ext cx="2716962" cy="485518"/>
              </a:xfrm>
              <a:prstGeom prst="rect">
                <a:avLst/>
              </a:prstGeom>
              <a:blipFill rotWithShape="0">
                <a:blip r:embed="rId4"/>
                <a:stretch>
                  <a:fillRect r="-2472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7464545" y="4095996"/>
            <a:ext cx="413827" cy="61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1222" y="5177704"/>
            <a:ext cx="1805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09085" y="3399569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16524" y="4712809"/>
            <a:ext cx="613932" cy="56920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0035"/>
              </p:ext>
            </p:extLst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636682"/>
              </p:ext>
            </p:extLst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756363" y="2611848"/>
            <a:ext cx="2497198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11222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0+0+1+0+1+0+0+1+0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.333</a:t>
                </a: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  <a:blipFill rotWithShape="0">
                <a:blip r:embed="rId4"/>
                <a:stretch>
                  <a:fillRect r="-2217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7464545" y="4095996"/>
            <a:ext cx="413827" cy="61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1222" y="5177704"/>
            <a:ext cx="1805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41543" y="3399569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16524" y="4712809"/>
            <a:ext cx="613932" cy="56920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6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971778"/>
              </p:ext>
            </p:extLst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65487"/>
              </p:ext>
            </p:extLst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162457" y="3410040"/>
            <a:ext cx="2497198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11222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409982" y="4796498"/>
                <a:ext cx="2716962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0+1+0+0+0+0+0+0+0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.111</a:t>
                </a: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982" y="4796498"/>
                <a:ext cx="2716962" cy="485518"/>
              </a:xfrm>
              <a:prstGeom prst="rect">
                <a:avLst/>
              </a:prstGeom>
              <a:blipFill rotWithShape="0">
                <a:blip r:embed="rId4"/>
                <a:stretch>
                  <a:fillRect r="-2472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7464545" y="4095996"/>
            <a:ext cx="413827" cy="61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1222" y="5177704"/>
            <a:ext cx="1805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84116" y="4187189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16524" y="4712809"/>
            <a:ext cx="613932" cy="56920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8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083501"/>
              </p:ext>
            </p:extLst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976496" y="3410040"/>
            <a:ext cx="2497198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11222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409982" y="4796498"/>
                <a:ext cx="2716962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0+1+0+0+0+0+0+0+0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.111</a:t>
                </a: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982" y="4796498"/>
                <a:ext cx="2716962" cy="485518"/>
              </a:xfrm>
              <a:prstGeom prst="rect">
                <a:avLst/>
              </a:prstGeom>
              <a:blipFill rotWithShape="0">
                <a:blip r:embed="rId4"/>
                <a:stretch>
                  <a:fillRect r="-2472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7464545" y="4095996"/>
            <a:ext cx="413827" cy="61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1222" y="5177704"/>
            <a:ext cx="1805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09085" y="4197760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16524" y="4712809"/>
            <a:ext cx="613932" cy="56920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1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950693"/>
              </p:ext>
            </p:extLst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15994"/>
              </p:ext>
            </p:extLst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771959" y="3423071"/>
            <a:ext cx="2497198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11222" y="348521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0+1+0+0+1+0+0+0+0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.222</a:t>
                </a:r>
                <a:endPara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926" y="4796498"/>
                <a:ext cx="2751074" cy="485518"/>
              </a:xfrm>
              <a:prstGeom prst="rect">
                <a:avLst/>
              </a:prstGeom>
              <a:blipFill rotWithShape="0">
                <a:blip r:embed="rId4"/>
                <a:stretch>
                  <a:fillRect r="-2217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7464545" y="4095996"/>
            <a:ext cx="413827" cy="616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1222" y="5177704"/>
            <a:ext cx="1805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04548" y="4210791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16524" y="4712809"/>
            <a:ext cx="613932" cy="56920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58536"/>
              </p:ext>
            </p:extLst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60935"/>
              </p:ext>
            </p:extLst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2184231" y="1897097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08506" y="998328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Edges?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6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CNN Filters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300" y="1532109"/>
            <a:ext cx="5436576" cy="38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7" b="80248"/>
          <a:stretch/>
        </p:blipFill>
        <p:spPr>
          <a:xfrm>
            <a:off x="2057400" y="1455828"/>
            <a:ext cx="790994" cy="793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 Stride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2181521"/>
            <a:ext cx="4102100" cy="3817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" y="2209910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5414" y="3735884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4706" y="5867400"/>
            <a:ext cx="13227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37477"/>
              </p:ext>
            </p:extLst>
          </p:nvPr>
        </p:nvGraphicFramePr>
        <p:xfrm>
          <a:off x="7163521" y="2209910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011285" y="3798031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Multiply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7" b="80248"/>
          <a:stretch/>
        </p:blipFill>
        <p:spPr>
          <a:xfrm>
            <a:off x="2848394" y="1455813"/>
            <a:ext cx="790994" cy="7540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7" b="80248"/>
          <a:stretch/>
        </p:blipFill>
        <p:spPr>
          <a:xfrm>
            <a:off x="3639388" y="1455828"/>
            <a:ext cx="790994" cy="7540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7" b="80248"/>
          <a:stretch/>
        </p:blipFill>
        <p:spPr>
          <a:xfrm>
            <a:off x="4430382" y="1455813"/>
            <a:ext cx="790994" cy="7540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7" b="80248"/>
          <a:stretch/>
        </p:blipFill>
        <p:spPr>
          <a:xfrm>
            <a:off x="5221376" y="1455813"/>
            <a:ext cx="921830" cy="7540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7" b="80248"/>
          <a:stretch/>
        </p:blipFill>
        <p:spPr>
          <a:xfrm>
            <a:off x="6012370" y="1455813"/>
            <a:ext cx="921830" cy="7540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r="80717" b="78517"/>
          <a:stretch/>
        </p:blipFill>
        <p:spPr>
          <a:xfrm>
            <a:off x="2057400" y="2141613"/>
            <a:ext cx="790994" cy="6937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 r="80717" b="78517"/>
          <a:stretch/>
        </p:blipFill>
        <p:spPr>
          <a:xfrm>
            <a:off x="2057400" y="2180541"/>
            <a:ext cx="790994" cy="7817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 r="80717" b="78517"/>
          <a:stretch/>
        </p:blipFill>
        <p:spPr>
          <a:xfrm>
            <a:off x="2057400" y="2954012"/>
            <a:ext cx="790994" cy="7817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 r="80717" b="78517"/>
          <a:stretch/>
        </p:blipFill>
        <p:spPr>
          <a:xfrm>
            <a:off x="2057400" y="3717164"/>
            <a:ext cx="790994" cy="7817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 r="80717" b="78517"/>
          <a:stretch/>
        </p:blipFill>
        <p:spPr>
          <a:xfrm>
            <a:off x="2057400" y="4490635"/>
            <a:ext cx="790994" cy="7817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 r="80717" b="78517"/>
          <a:stretch/>
        </p:blipFill>
        <p:spPr>
          <a:xfrm>
            <a:off x="2057400" y="5265754"/>
            <a:ext cx="790994" cy="78171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038010" y="1447800"/>
            <a:ext cx="4896190" cy="72448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39198" y="1454413"/>
            <a:ext cx="809196" cy="454490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00196" y="1463705"/>
            <a:ext cx="2385909" cy="22553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652494" y="692087"/>
            <a:ext cx="35557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Extend/Pad 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6031" y="1230155"/>
            <a:ext cx="262696" cy="17093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848394" y="1176008"/>
            <a:ext cx="1298013" cy="168324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1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162925"/>
              </p:ext>
            </p:extLst>
          </p:nvPr>
        </p:nvGraphicFramePr>
        <p:xfrm>
          <a:off x="2209929" y="1902998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" y="1897097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95351" y="3423071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6496" y="5867400"/>
            <a:ext cx="2438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863458" y="1897097"/>
          <a:ext cx="1850988" cy="1574799"/>
        </p:xfrm>
        <a:graphic>
          <a:graphicData uri="http://schemas.openxmlformats.org/drawingml/2006/table">
            <a:tbl>
              <a:tblPr firstRow="1" bandRow="1"/>
              <a:tblGrid>
                <a:gridCol w="616996"/>
                <a:gridCol w="616996"/>
                <a:gridCol w="616996"/>
              </a:tblGrid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49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50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smtClean="0"/>
              <a:t>Conv2D Output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57" y="1524000"/>
            <a:ext cx="3817796" cy="381779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076" y="5569721"/>
            <a:ext cx="30091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Conv2D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41767" y="1828800"/>
            <a:ext cx="230223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Match</a:t>
            </a: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this 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/>
          <p:cNvCxnSpPr>
            <a:stCxn id="29" idx="2"/>
          </p:cNvCxnSpPr>
          <p:nvPr/>
        </p:nvCxnSpPr>
        <p:spPr>
          <a:xfrm flipH="1">
            <a:off x="5867400" y="2906018"/>
            <a:ext cx="2125484" cy="599182"/>
          </a:xfrm>
          <a:prstGeom prst="straightConnector1">
            <a:avLst/>
          </a:prstGeom>
          <a:ln w="698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5" y="1524000"/>
            <a:ext cx="1500642" cy="1512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ectangle 35"/>
          <p:cNvSpPr/>
          <p:nvPr/>
        </p:nvSpPr>
        <p:spPr>
          <a:xfrm>
            <a:off x="614370" y="3049974"/>
            <a:ext cx="1095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376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6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739325"/>
              </p:ext>
            </p:extLst>
          </p:nvPr>
        </p:nvGraphicFramePr>
        <p:xfrm>
          <a:off x="304800" y="1143000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err="1" smtClean="0"/>
              <a:t>MaxPooling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06004" y="4015124"/>
            <a:ext cx="28953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62288"/>
              </p:ext>
            </p:extLst>
          </p:nvPr>
        </p:nvGraphicFramePr>
        <p:xfrm>
          <a:off x="5965440" y="2509819"/>
          <a:ext cx="1502160" cy="1300181"/>
        </p:xfrm>
        <a:graphic>
          <a:graphicData uri="http://schemas.openxmlformats.org/drawingml/2006/table">
            <a:tbl>
              <a:tblPr firstRow="1" bandRow="1"/>
              <a:tblGrid>
                <a:gridCol w="751080"/>
                <a:gridCol w="751080"/>
              </a:tblGrid>
              <a:tr h="7143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58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04800" y="1140384"/>
            <a:ext cx="2438400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07990" y="1897097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40010" y="2306140"/>
            <a:ext cx="4155990" cy="527925"/>
          </a:xfrm>
          <a:prstGeom prst="straightConnector1">
            <a:avLst/>
          </a:prstGeom>
          <a:ln w="698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96686" y="5105450"/>
            <a:ext cx="425308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Window = 3x3</a:t>
            </a:r>
          </a:p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 = 2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33650" y="2170051"/>
            <a:ext cx="8851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 smtClean="0">
                <a:ln/>
                <a:solidFill>
                  <a:schemeClr val="accent2"/>
                </a:solidFill>
              </a:rPr>
              <a:t>Max</a:t>
            </a:r>
            <a:endParaRPr lang="en-US" sz="2800" b="1" dirty="0">
              <a:ln/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3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739325"/>
              </p:ext>
            </p:extLst>
          </p:nvPr>
        </p:nvGraphicFramePr>
        <p:xfrm>
          <a:off x="304800" y="1143000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err="1" smtClean="0"/>
              <a:t>MaxPooling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06004" y="4015124"/>
            <a:ext cx="28953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41937"/>
              </p:ext>
            </p:extLst>
          </p:nvPr>
        </p:nvGraphicFramePr>
        <p:xfrm>
          <a:off x="5965440" y="2509819"/>
          <a:ext cx="1502160" cy="1300181"/>
        </p:xfrm>
        <a:graphic>
          <a:graphicData uri="http://schemas.openxmlformats.org/drawingml/2006/table">
            <a:tbl>
              <a:tblPr firstRow="1" bandRow="1"/>
              <a:tblGrid>
                <a:gridCol w="751080"/>
                <a:gridCol w="751080"/>
              </a:tblGrid>
              <a:tr h="7143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58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884885" y="1109376"/>
            <a:ext cx="2438400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88075" y="2660309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3520095" y="2892683"/>
            <a:ext cx="3333581" cy="145662"/>
          </a:xfrm>
          <a:prstGeom prst="straightConnector1">
            <a:avLst/>
          </a:prstGeom>
          <a:ln w="698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96686" y="5105450"/>
            <a:ext cx="425308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Window = 3x3</a:t>
            </a:r>
          </a:p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 = 2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65457" y="2459349"/>
            <a:ext cx="8851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 smtClean="0">
                <a:ln/>
                <a:solidFill>
                  <a:schemeClr val="accent2"/>
                </a:solidFill>
              </a:rPr>
              <a:t>Max</a:t>
            </a:r>
            <a:endParaRPr lang="en-US" sz="2800" b="1" dirty="0">
              <a:ln/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3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304800" y="1143000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err="1" smtClean="0"/>
              <a:t>MaxPooling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06004" y="4015124"/>
            <a:ext cx="28953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656145"/>
              </p:ext>
            </p:extLst>
          </p:nvPr>
        </p:nvGraphicFramePr>
        <p:xfrm>
          <a:off x="5965440" y="2509819"/>
          <a:ext cx="1502160" cy="1300181"/>
        </p:xfrm>
        <a:graphic>
          <a:graphicData uri="http://schemas.openxmlformats.org/drawingml/2006/table">
            <a:tbl>
              <a:tblPr firstRow="1" bandRow="1"/>
              <a:tblGrid>
                <a:gridCol w="751080"/>
                <a:gridCol w="751080"/>
              </a:tblGrid>
              <a:tr h="7143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58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73278" y="2594993"/>
            <a:ext cx="2438400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72980" y="2694006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1905000" y="3072042"/>
            <a:ext cx="4191000" cy="477048"/>
          </a:xfrm>
          <a:prstGeom prst="straightConnector1">
            <a:avLst/>
          </a:prstGeom>
          <a:ln w="698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96686" y="5105450"/>
            <a:ext cx="425308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Window = 3x3</a:t>
            </a:r>
          </a:p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 = 2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72633" y="2894715"/>
            <a:ext cx="8851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 smtClean="0">
                <a:ln/>
                <a:solidFill>
                  <a:schemeClr val="accent2"/>
                </a:solidFill>
              </a:rPr>
              <a:t>Max</a:t>
            </a:r>
            <a:endParaRPr lang="en-US" sz="2800" b="1" dirty="0">
              <a:ln/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304800" y="1143000"/>
          <a:ext cx="4036860" cy="3783505"/>
        </p:xfrm>
        <a:graphic>
          <a:graphicData uri="http://schemas.openxmlformats.org/drawingml/2006/table">
            <a:tbl>
              <a:tblPr firstRow="1" bandRow="1"/>
              <a:tblGrid>
                <a:gridCol w="807372"/>
                <a:gridCol w="807372"/>
                <a:gridCol w="807372"/>
                <a:gridCol w="807372"/>
                <a:gridCol w="807372"/>
              </a:tblGrid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6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.111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err="1" smtClean="0"/>
              <a:t>MaxPooling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06004" y="4015124"/>
            <a:ext cx="28953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Output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50474"/>
              </p:ext>
            </p:extLst>
          </p:nvPr>
        </p:nvGraphicFramePr>
        <p:xfrm>
          <a:off x="5965440" y="2509819"/>
          <a:ext cx="1502160" cy="1300181"/>
        </p:xfrm>
        <a:graphic>
          <a:graphicData uri="http://schemas.openxmlformats.org/drawingml/2006/table">
            <a:tbl>
              <a:tblPr firstRow="1" bandRow="1"/>
              <a:tblGrid>
                <a:gridCol w="751080"/>
                <a:gridCol w="751080"/>
              </a:tblGrid>
              <a:tr h="7143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58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.222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926120" y="2629283"/>
            <a:ext cx="2438400" cy="2331512"/>
          </a:xfrm>
          <a:prstGeom prst="rect">
            <a:avLst/>
          </a:prstGeom>
          <a:noFill/>
          <a:ln w="76200">
            <a:solidFill>
              <a:srgbClr val="2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1075" y="2629283"/>
            <a:ext cx="832020" cy="7560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3493095" y="3007319"/>
            <a:ext cx="3343770" cy="522195"/>
          </a:xfrm>
          <a:prstGeom prst="straightConnector1">
            <a:avLst/>
          </a:prstGeom>
          <a:ln w="698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96686" y="5105450"/>
            <a:ext cx="425308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Window = 3x3</a:t>
            </a:r>
          </a:p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 = 2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225" y="2731859"/>
            <a:ext cx="8851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 smtClean="0">
                <a:ln/>
                <a:solidFill>
                  <a:schemeClr val="accent2"/>
                </a:solidFill>
              </a:rPr>
              <a:t>Max</a:t>
            </a:r>
            <a:endParaRPr lang="en-US" sz="2800" b="1" dirty="0">
              <a:ln/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4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CNN Filters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" t="2778"/>
          <a:stretch/>
        </p:blipFill>
        <p:spPr>
          <a:xfrm>
            <a:off x="609600" y="914400"/>
            <a:ext cx="80137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9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CNN Filters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2109"/>
            <a:ext cx="8410776" cy="38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CNN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6" y="1828800"/>
            <a:ext cx="875829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0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Famous CNN Architectures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0"/>
            <a:ext cx="8938310" cy="552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 smtClean="0"/>
              <a:t>Conv2D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7510F5-D708-6044-A693-189676061E16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14270</TotalTime>
  <Words>1037</Words>
  <Application>Microsoft Macintosh PowerPoint</Application>
  <PresentationFormat>On-screen Show (4:3)</PresentationFormat>
  <Paragraphs>679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Cambria Math</vt:lpstr>
      <vt:lpstr>Mangal</vt:lpstr>
      <vt:lpstr>Roboto</vt:lpstr>
      <vt:lpstr>1_Unbranded</vt:lpstr>
      <vt:lpstr>CNNs</vt:lpstr>
      <vt:lpstr>Convolutional Neural Networks</vt:lpstr>
      <vt:lpstr>Convolutional Neural Networks</vt:lpstr>
      <vt:lpstr>CNN Filters</vt:lpstr>
      <vt:lpstr>CNN Filters</vt:lpstr>
      <vt:lpstr>CNN Filters</vt:lpstr>
      <vt:lpstr>CNN Architecture</vt:lpstr>
      <vt:lpstr>Famous CNN Architectures</vt:lpstr>
      <vt:lpstr>Conv2D</vt:lpstr>
      <vt:lpstr>Conv2D</vt:lpstr>
      <vt:lpstr>Conv2D</vt:lpstr>
      <vt:lpstr>Conv2D</vt:lpstr>
      <vt:lpstr>Conv2D</vt:lpstr>
      <vt:lpstr>Conv2D</vt:lpstr>
      <vt:lpstr>Conv2D</vt:lpstr>
      <vt:lpstr>Conv2D</vt:lpstr>
      <vt:lpstr>Conv2D</vt:lpstr>
      <vt:lpstr>Conv2D</vt:lpstr>
      <vt:lpstr>Conv2D</vt:lpstr>
      <vt:lpstr>Conv2D</vt:lpstr>
      <vt:lpstr>Conv2D Stride</vt:lpstr>
      <vt:lpstr>Conv2D Stride</vt:lpstr>
      <vt:lpstr>Conv2D Stride</vt:lpstr>
      <vt:lpstr>Conv2D Stride</vt:lpstr>
      <vt:lpstr>Conv2D Stride</vt:lpstr>
      <vt:lpstr>Conv2D Stride</vt:lpstr>
      <vt:lpstr>Conv2D Stride</vt:lpstr>
      <vt:lpstr>Conv2D Stride</vt:lpstr>
      <vt:lpstr>Conv2D Stride</vt:lpstr>
      <vt:lpstr>Conv2D</vt:lpstr>
      <vt:lpstr>Conv2D</vt:lpstr>
      <vt:lpstr>Conv2D</vt:lpstr>
      <vt:lpstr>Conv2D</vt:lpstr>
      <vt:lpstr>Conv2D</vt:lpstr>
      <vt:lpstr>Conv2D</vt:lpstr>
      <vt:lpstr>Conv2D</vt:lpstr>
      <vt:lpstr>Conv2D</vt:lpstr>
      <vt:lpstr>Conv2D</vt:lpstr>
      <vt:lpstr>Conv2D</vt:lpstr>
      <vt:lpstr>Conv2D Stride</vt:lpstr>
      <vt:lpstr>Conv2D</vt:lpstr>
      <vt:lpstr>Conv2D Output</vt:lpstr>
      <vt:lpstr>Max Pooling</vt:lpstr>
      <vt:lpstr>MaxPooling</vt:lpstr>
      <vt:lpstr>MaxPooling</vt:lpstr>
      <vt:lpstr>MaxPooling</vt:lpstr>
      <vt:lpstr>MaxPooling</vt:lpstr>
      <vt:lpstr>Questions / Discussion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Jeremy Hill</cp:lastModifiedBy>
  <cp:revision>1682</cp:revision>
  <cp:lastPrinted>2016-01-30T16:23:56Z</cp:lastPrinted>
  <dcterms:created xsi:type="dcterms:W3CDTF">2015-01-20T17:19:00Z</dcterms:created>
  <dcterms:modified xsi:type="dcterms:W3CDTF">2018-03-02T07:03:45Z</dcterms:modified>
</cp:coreProperties>
</file>